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6"/>
  </p:notesMasterIdLst>
  <p:sldIdLst>
    <p:sldId id="262" r:id="rId2"/>
    <p:sldId id="258" r:id="rId3"/>
    <p:sldId id="260" r:id="rId4"/>
    <p:sldId id="259" r:id="rId5"/>
    <p:sldId id="264" r:id="rId6"/>
    <p:sldId id="267" r:id="rId7"/>
    <p:sldId id="266" r:id="rId8"/>
    <p:sldId id="268" r:id="rId9"/>
    <p:sldId id="265" r:id="rId10"/>
    <p:sldId id="269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33CC"/>
    <a:srgbClr val="6600FF"/>
    <a:srgbClr val="E7E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1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4A4C7-6963-4CED-893F-FE903D640EFF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852C2-E8E7-48C1-A346-FA3166D00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4767-1616-47A9-86EC-C12BBA36EF06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91353B-EF33-4CB2-9FC7-0C72AA752B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4767-1616-47A9-86EC-C12BBA36EF06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353B-EF33-4CB2-9FC7-0C72AA752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4767-1616-47A9-86EC-C12BBA36EF06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353B-EF33-4CB2-9FC7-0C72AA752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4767-1616-47A9-86EC-C12BBA36EF06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353B-EF33-4CB2-9FC7-0C72AA752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4767-1616-47A9-86EC-C12BBA36EF06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353B-EF33-4CB2-9FC7-0C72AA752B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4767-1616-47A9-86EC-C12BBA36EF06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353B-EF33-4CB2-9FC7-0C72AA752B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4767-1616-47A9-86EC-C12BBA36EF06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353B-EF33-4CB2-9FC7-0C72AA752B1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4767-1616-47A9-86EC-C12BBA36EF06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353B-EF33-4CB2-9FC7-0C72AA752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4767-1616-47A9-86EC-C12BBA36EF06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353B-EF33-4CB2-9FC7-0C72AA752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4767-1616-47A9-86EC-C12BBA36EF06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353B-EF33-4CB2-9FC7-0C72AA752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4767-1616-47A9-86EC-C12BBA36EF06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353B-EF33-4CB2-9FC7-0C72AA752B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5654767-1616-47A9-86EC-C12BBA36EF06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91353B-EF33-4CB2-9FC7-0C72AA752B1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на\Desktop\презентация из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28"/>
            <a:ext cx="9150163" cy="679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62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на\Desktop\презентация изи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06"/>
            <a:ext cx="9144000" cy="679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03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ена\Desktop\презентация изи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" y="73163"/>
            <a:ext cx="9170848" cy="68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7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лена\Desktop\презентация изи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52824"/>
            <a:ext cx="9198231" cy="68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49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лена\Desktop\презентация изи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07"/>
            <a:ext cx="9144000" cy="67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7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лена\Desktop\презентация изи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6" y="89316"/>
            <a:ext cx="9148256" cy="67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20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на\Desktop\презентация изи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06"/>
            <a:ext cx="9144000" cy="679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на\Desktop\презентация изи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05"/>
            <a:ext cx="9144000" cy="67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на\Desktop\презентация изи\4,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4" y="87830"/>
            <a:ext cx="9151104" cy="67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0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на\Desktop\презентация изи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28" y="68349"/>
            <a:ext cx="9177328" cy="68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2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на\Desktop\презентация изи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06"/>
            <a:ext cx="9144000" cy="679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6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на\Desktop\презентация изи\6,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0" y="86509"/>
            <a:ext cx="9152880" cy="67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4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на\Desktop\презентация изи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" y="108788"/>
            <a:ext cx="9122886" cy="67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4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на\Desktop\презентация изи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06"/>
            <a:ext cx="9144000" cy="679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39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1275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Ксилография</dc:title>
  <dc:creator>PC</dc:creator>
  <cp:lastModifiedBy>Алена</cp:lastModifiedBy>
  <cp:revision>97</cp:revision>
  <dcterms:created xsi:type="dcterms:W3CDTF">2016-04-16T06:59:09Z</dcterms:created>
  <dcterms:modified xsi:type="dcterms:W3CDTF">2016-11-18T06:35:55Z</dcterms:modified>
</cp:coreProperties>
</file>