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6" r:id="rId1"/>
  </p:sldMasterIdLst>
  <p:notesMasterIdLst>
    <p:notesMasterId r:id="rId19"/>
  </p:notesMasterIdLst>
  <p:sldIdLst>
    <p:sldId id="257" r:id="rId2"/>
    <p:sldId id="263" r:id="rId3"/>
    <p:sldId id="262" r:id="rId4"/>
    <p:sldId id="258" r:id="rId5"/>
    <p:sldId id="259" r:id="rId6"/>
    <p:sldId id="264" r:id="rId7"/>
    <p:sldId id="267" r:id="rId8"/>
    <p:sldId id="266" r:id="rId9"/>
    <p:sldId id="265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3333CC"/>
    <a:srgbClr val="6600FF"/>
    <a:srgbClr val="E7E7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2112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4A4C7-6963-4CED-893F-FE903D640EFF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852C2-E8E7-48C1-A346-FA3166D00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011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54767-1616-47A9-86EC-C12BBA36EF06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91353B-EF33-4CB2-9FC7-0C72AA752B1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54767-1616-47A9-86EC-C12BBA36EF06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353B-EF33-4CB2-9FC7-0C72AA752B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54767-1616-47A9-86EC-C12BBA36EF06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353B-EF33-4CB2-9FC7-0C72AA752B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54767-1616-47A9-86EC-C12BBA36EF06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353B-EF33-4CB2-9FC7-0C72AA752B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54767-1616-47A9-86EC-C12BBA36EF06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353B-EF33-4CB2-9FC7-0C72AA752B1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54767-1616-47A9-86EC-C12BBA36EF06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353B-EF33-4CB2-9FC7-0C72AA752B1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54767-1616-47A9-86EC-C12BBA36EF06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353B-EF33-4CB2-9FC7-0C72AA752B1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54767-1616-47A9-86EC-C12BBA36EF06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353B-EF33-4CB2-9FC7-0C72AA752B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54767-1616-47A9-86EC-C12BBA36EF06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353B-EF33-4CB2-9FC7-0C72AA752B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54767-1616-47A9-86EC-C12BBA36EF06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353B-EF33-4CB2-9FC7-0C72AA752B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54767-1616-47A9-86EC-C12BBA36EF06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353B-EF33-4CB2-9FC7-0C72AA752B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5654767-1616-47A9-86EC-C12BBA36EF06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791353B-EF33-4CB2-9FC7-0C72AA752B1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на\Desktop\КОРОЛЕВСКАЯ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"/>
            <a:ext cx="9144000" cy="679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50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лена\Desktop\КОРОЛЕВСКАЯ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188"/>
            <a:ext cx="9144000" cy="679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703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лена\Desktop\КОРОЛЕВСКАЯ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"/>
            <a:ext cx="9144000" cy="679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451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лена\Desktop\КОРОЛЕВСКАЯ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"/>
            <a:ext cx="9144000" cy="679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577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лена\Desktop\КОРОЛЕВСКАЯ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3"/>
            <a:ext cx="9144000" cy="679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149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лена\Desktop\КОРОЛЕВСКАЯ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"/>
            <a:ext cx="9144000" cy="679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682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лена\Desktop\КОРОЛЕВСКАЯ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56"/>
            <a:ext cx="9144000" cy="679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230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Алена\Desktop\КОРОЛЕВСКАЯ\15,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58"/>
            <a:ext cx="9108504" cy="676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587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Алена\Desktop\КОРОЛЕВСКАЯ\15,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0" y="62425"/>
            <a:ext cx="9148440" cy="67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717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на\Desktop\КОРОЛЕВСКАЯ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"/>
            <a:ext cx="9144000" cy="679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218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на\Desktop\КОРОЛЕВСКАЯ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92" y="11227"/>
            <a:ext cx="9208804" cy="68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862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ена\Desktop\КОРОЛЕВСКАЯ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1"/>
            <a:ext cx="9144000" cy="679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45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лена\Desktop\КОРОЛЕВСКАЯ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1"/>
            <a:ext cx="9144000" cy="679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307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лена\Desktop\КОРОЛЕВСКАЯ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1"/>
            <a:ext cx="9144000" cy="679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422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лена\Desktop\КОРОЛЕВСКАЯ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1"/>
            <a:ext cx="9144000" cy="679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460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лена\Desktop\КОРОЛЕВСКАЯ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"/>
            <a:ext cx="9144000" cy="679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445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лена\Desktop\КОРОЛЕВСКАЯ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65721"/>
            <a:ext cx="9144002" cy="679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2391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1290</TotalTime>
  <Words>0</Words>
  <Application>Microsoft Office PowerPoint</Application>
  <PresentationFormat>Экран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Ксилография</dc:title>
  <dc:creator>PC</dc:creator>
  <cp:lastModifiedBy>Алена</cp:lastModifiedBy>
  <cp:revision>99</cp:revision>
  <dcterms:created xsi:type="dcterms:W3CDTF">2016-04-16T06:59:09Z</dcterms:created>
  <dcterms:modified xsi:type="dcterms:W3CDTF">2016-11-22T11:45:06Z</dcterms:modified>
</cp:coreProperties>
</file>